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4302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6461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862013" indent="-214313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10779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248" y="-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09CC50E9-10EA-43E4-9F45-771D571C9CDA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CAEF8E-0D6E-4B7A-81E2-B9CD31517C04}" type="slidenum">
              <a:rPr lang="en-GB"/>
              <a:pPr/>
              <a:t>1</a:t>
            </a:fld>
            <a:endParaRPr lang="en-GB"/>
          </a:p>
        </p:txBody>
      </p:sp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19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2B2473-9D90-4928-BCF2-5151DAA20FF3}" type="slidenum">
              <a:rPr lang="en-GB"/>
              <a:pPr/>
              <a:t>2</a:t>
            </a:fld>
            <a:endParaRPr lang="en-GB"/>
          </a:p>
        </p:txBody>
      </p:sp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21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82B32F-0E15-4361-9BC6-A92FD98E5AC1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BB31BC-A503-4CAD-9763-64D4AB7729C3}" type="slidenum">
              <a:rPr lang="en-GB"/>
              <a:pPr/>
              <a:t>4</a:t>
            </a:fld>
            <a:endParaRPr lang="en-GB"/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2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42004B-54EC-495F-BAA6-310AECEDC4EC}" type="slidenum">
              <a:rPr lang="en-GB"/>
              <a:pPr/>
              <a:t>5</a:t>
            </a:fld>
            <a:endParaRPr lang="en-GB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2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146ED9-1EB6-45FD-8A56-759C7BE75A2A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098599-9436-4B2A-837C-3C1B1A956F2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EA840E-66B0-4340-AAB8-D019DF71DC9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2463" cy="5175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fld id="{BFA1C00C-268E-4050-BBE4-BB75C48245E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F95CAE-4BAE-4E25-BBEE-D79B918C0DB4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027346-509B-4ADA-922A-917E2D6E4984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6E41FB-2F4A-46A7-BFEE-A4A8FDBBC2D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EC45CA-4496-4FA2-8715-CF19C1DDFAE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490E6B-1A42-42B1-B73C-6E80FD79A66A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D79C75-4A10-418B-B55D-485873F6865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206406-7523-444F-BE10-08FB1A760BDD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2771D8-7C3D-4FA7-A0EE-627067C5F205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4EC0D276-9659-4216-9D1A-B74D43D6BE2E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457200"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914400"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1371600"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1828800"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430213" indent="-323850" algn="l" defTabSz="449263" rtl="0" fontAlgn="base" hangingPunct="0">
        <a:lnSpc>
          <a:spcPct val="87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2013" indent="-285750" algn="l" defTabSz="449263" rtl="0" fontAlgn="base" hangingPunct="0">
        <a:lnSpc>
          <a:spcPct val="87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charset="2"/>
        <a:buChar char=""/>
        <a:defRPr sz="2800">
          <a:solidFill>
            <a:srgbClr val="000000"/>
          </a:solidFill>
          <a:latin typeface="+mn-lt"/>
          <a:ea typeface="+mn-ea"/>
        </a:defRPr>
      </a:lvl2pPr>
      <a:lvl3pPr marL="1293813" indent="-215900" algn="l" defTabSz="449263" rtl="0" fontAlgn="base" hangingPunct="0">
        <a:lnSpc>
          <a:spcPct val="87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charset="2"/>
        <a:buChar char=""/>
        <a:defRPr sz="2400">
          <a:solidFill>
            <a:srgbClr val="000000"/>
          </a:solidFill>
          <a:latin typeface="+mn-lt"/>
          <a:ea typeface="+mn-ea"/>
        </a:defRPr>
      </a:lvl3pPr>
      <a:lvl4pPr marL="1725613" indent="-214313" algn="l" defTabSz="449263" rtl="0" fontAlgn="base" hangingPunct="0">
        <a:lnSpc>
          <a:spcPct val="87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charset="2"/>
        <a:buChar char=""/>
        <a:defRPr sz="2000">
          <a:solidFill>
            <a:srgbClr val="000000"/>
          </a:solidFill>
          <a:latin typeface="+mn-lt"/>
          <a:ea typeface="+mn-ea"/>
        </a:defRPr>
      </a:lvl4pPr>
      <a:lvl5pPr marL="2157413" indent="-2159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5pPr>
      <a:lvl6pPr marL="2614613" indent="-2159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6pPr>
      <a:lvl7pPr marL="3071813" indent="-2159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7pPr>
      <a:lvl8pPr marL="3529013" indent="-2159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8pPr>
      <a:lvl9pPr marL="3986213" indent="-2159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3" y="179388"/>
            <a:ext cx="10048875" cy="7199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3" y="-720725"/>
            <a:ext cx="10079037" cy="828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885825"/>
            <a:ext cx="9070975" cy="1171575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7200" b="1">
                <a:solidFill>
                  <a:srgbClr val="000080"/>
                </a:solidFill>
              </a:rPr>
              <a:t>www.jesu-geburt.de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9070975" cy="48990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lnSpc>
                <a:spcPct val="93000"/>
              </a:lnSpc>
              <a:spcAft>
                <a:spcPct val="0"/>
              </a:spcAft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6600"/>
              <a:t>20. Dezember 00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885825"/>
            <a:ext cx="9070975" cy="1171575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7200" b="1">
                <a:solidFill>
                  <a:srgbClr val="000080"/>
                </a:solidFill>
              </a:rPr>
              <a:t>www.jesu-geburt.de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9070975" cy="48990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lnSpc>
                <a:spcPct val="93000"/>
              </a:lnSpc>
              <a:spcAft>
                <a:spcPct val="0"/>
              </a:spcAft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6600"/>
              <a:t>24. Dezember 00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885825"/>
            <a:ext cx="9070975" cy="1171575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7200" b="1">
                <a:solidFill>
                  <a:srgbClr val="000080"/>
                </a:solidFill>
              </a:rPr>
              <a:t>www.jesu-geburt.de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9070975" cy="48990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lnSpc>
                <a:spcPct val="93000"/>
              </a:lnSpc>
              <a:spcAft>
                <a:spcPct val="0"/>
              </a:spcAft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6600"/>
              <a:t>Frohe Weihnachten</a:t>
            </a:r>
          </a:p>
          <a:p>
            <a:pPr marL="0" indent="0" algn="ctr">
              <a:lnSpc>
                <a:spcPct val="93000"/>
              </a:lnSpc>
              <a:spcAft>
                <a:spcPct val="0"/>
              </a:spcAft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6600"/>
              <a:t>2007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Benutzerdefiniert</PresentationFormat>
  <Paragraphs>12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Times New Roman</vt:lpstr>
      <vt:lpstr>Arial</vt:lpstr>
      <vt:lpstr>MS Gothic</vt:lpstr>
      <vt:lpstr>Wingdings</vt:lpstr>
      <vt:lpstr>Symbol</vt:lpstr>
      <vt:lpstr>Arial Unicode MS</vt:lpstr>
      <vt:lpstr>Larissa-Design</vt:lpstr>
      <vt:lpstr>Folie 1</vt:lpstr>
      <vt:lpstr>Folie 2</vt:lpstr>
      <vt:lpstr>www.jesu-geburt.de</vt:lpstr>
      <vt:lpstr>www.jesu-geburt.de</vt:lpstr>
      <vt:lpstr>www.jesu-geburt.de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Wernado</dc:creator>
  <cp:lastModifiedBy>Ralf</cp:lastModifiedBy>
  <cp:revision>1</cp:revision>
  <dcterms:modified xsi:type="dcterms:W3CDTF">2017-11-12T11:18:42Z</dcterms:modified>
</cp:coreProperties>
</file>